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9A5B-E5BB-69BC-2536-D18C4E037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DC776D-021B-8BB3-3448-C3B0C5D86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6734E-6484-FD12-9090-03C7F8118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F3617-5D74-38EB-2654-896EFCD7A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AB5CE-BAC5-0D4D-BFBA-D324357B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333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64D4A-14A9-2EE7-A986-445676C4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9549BA-9E42-AE2F-3A6C-861A3B98F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47692-A813-C7FD-FFCE-E74CF6246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21E3F-0B53-8324-0CEF-86104644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B5D04-73C8-BD11-BBAE-B7B8B070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50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D9963-DD4B-B774-FCF2-84FE9AC53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EEECF-3368-5FFC-1701-F194C0F24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DAAB6-83E0-E941-C804-56503345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2CF93-8D9A-4F26-2465-F838CEFF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1D246-2F52-0FE0-7CCE-C9573DF64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999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CE9C-B233-1CA9-C0E5-C70FC1FB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FAA7-C57E-AA90-241F-414340A2D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2B132-73D9-3585-9248-98D7A609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1601F-36BD-0F75-8A30-FAF4B41B9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F7DCC-0602-71DB-8312-F0E8F093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6567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97A5D-92D5-F0DC-9164-43FC6601F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423EC5-D45A-00C7-97BD-8360F4EB8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73529-99A3-42F9-A1ED-B5BFB8860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7DCC3-2113-0DE4-F988-C188ED1D3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1E8D0-350F-F00F-7045-2BE27706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711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DF635-D7E5-3F6F-445C-ADBB73BA4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48E82-619E-1D2C-7DD0-90D3E7E01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7C7FC-8E99-D52F-63E2-C12FF79BA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F845C-2AC9-9544-D0A9-6AAB3B7B9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D2E42-B868-2399-0D68-93B40A2B6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577BB8-42A1-2AA6-25FE-74907300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26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537E9-D50C-A783-81E0-17C89CE17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3BB2D-DFC4-E5E2-2BB1-211D80208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9DECD-A1AC-5F5D-7D10-502453818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D969C-D084-82A4-ECAC-01F8BC5E0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04E25-1C1E-2AA8-2FFA-DA8A835FD9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2949FE-3941-E9EC-BEAF-EA4372EE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54C0BC-7B14-8BD3-BA42-3DEA4D0A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869520-91FB-6568-11E9-6CD81A781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538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BD709-8108-F87E-7163-0D7504100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5003B-CCF3-7949-C455-7B22688A3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1856E-3EF4-E315-9B30-83C225D6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E7915-798C-1199-B4E1-36783D49B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8108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9D618-7607-3D63-D517-D0E8251C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881570-3E2B-A4F9-4858-BAEDFB94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8C811-91F4-BE2D-47C7-C6FD6BF5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79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E826-C347-0CB5-6807-67EB7BF23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46ACB-8036-C7C6-8851-C16A5A6EF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E5711C-74C3-99DB-7207-2305CB9F7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1576A-55FB-5CAE-2931-021F8310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99527-094B-3AAC-1C98-70CC2ABFC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6A14D-D3D1-7544-2F7A-5BA4CFE1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888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EB08-7B4B-03CF-8313-993BD679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A4DEB4-9B7E-6B49-69FF-EF60EF019F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4475F-5641-174B-0F9B-9766804F2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E6972C-2C97-8F20-7195-5B77841F2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050AF-7913-DD64-7F30-C766ED81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94936-E67F-03DE-AE2B-80376A4B2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441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2397D-6627-7877-1CF2-5A2FEA091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4418B-5B52-FEE5-D639-9EEED35DE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9CB89-A0EE-A373-8D39-553D0CC28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8DEBD-4E87-4AAC-A0C2-5E13F99A7138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65972-F081-4493-FA98-982B264FC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522B1-8D2A-053F-0DF7-DE3905F30D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BCCB2-5FD0-4CFC-A3D1-DB50643313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09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07E42-BE9D-D423-D2D1-9352B7D04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FDA40A-2F28-4121-4025-7E128FD790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FBAA5C9-C1FE-4C91-323A-C7AEA635F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096" y="1196860"/>
            <a:ext cx="9893808" cy="446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30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17F487F-175E-34AB-8DFF-BDCFD5764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3" y="1276239"/>
            <a:ext cx="10179573" cy="430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34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2C454F0-4C10-FD62-9B22-2CA8AA7A1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17" y="968248"/>
            <a:ext cx="10027165" cy="492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45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19D8023-7FAE-56D1-1268-D51E544EFD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21" y="1066678"/>
            <a:ext cx="9874757" cy="472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F003351-F258-96D9-5EDE-C52E8AE18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723" y="1206386"/>
            <a:ext cx="9798554" cy="444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BC48B3BE-C34A-E90B-804C-95CAA49FF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66" y="1247663"/>
            <a:ext cx="10065267" cy="436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913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A95B694-309B-1A8F-7516-13FE15C57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15" y="1314341"/>
            <a:ext cx="10103369" cy="422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03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1AA40C7-BC4A-A3F9-EBFB-F385CB7C7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94" y="1295290"/>
            <a:ext cx="9944611" cy="4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08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A816EB4-E63A-E131-E663-91E8196EA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19" y="1285765"/>
            <a:ext cx="9950961" cy="42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79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CC325AA-785B-CD39-C812-E1B078069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19" y="1285765"/>
            <a:ext cx="9950961" cy="42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959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C21494E-CEF9-75AB-F341-AA4D604BE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96" y="1266714"/>
            <a:ext cx="9868407" cy="432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2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E862AF1-CCEE-C792-2E52-676B1DF89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009" y="1282589"/>
            <a:ext cx="10331981" cy="429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45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A690B681-CCFA-57FB-AF8F-F8196880F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43" y="1301640"/>
            <a:ext cx="10008114" cy="425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10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BCFA669-C3E5-72EC-FDBA-26C7BD5E4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12" y="1123831"/>
            <a:ext cx="10230376" cy="461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22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1D11375-66A7-CBB5-D5A9-143F1DA7D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217" y="1168284"/>
            <a:ext cx="9055565" cy="452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82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4C2025A-F287-41DF-E020-4E44689DE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692" y="473183"/>
            <a:ext cx="9979778" cy="510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1EE584E-75B0-6E78-B768-595269651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43" y="1352443"/>
            <a:ext cx="10008114" cy="415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EA75C16B-788F-EDC1-D9AE-9D270B69B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00" y="1349268"/>
            <a:ext cx="9715999" cy="415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7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FC5D8DF-3623-0125-3C8C-9DCA502DB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1304816"/>
            <a:ext cx="9608044" cy="424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7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4F3C7CB-C6FE-F6CA-7375-504367B04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20" y="1358793"/>
            <a:ext cx="9925560" cy="414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09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AF2B09-B29F-CD8B-8636-FA43525C0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74" y="1206386"/>
            <a:ext cx="9760452" cy="444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7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F28F70-6FBB-6BE7-5168-6874EA86F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66" y="1257188"/>
            <a:ext cx="10065267" cy="434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865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F969553-3B9F-4A35-6B89-5332C378D9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3" y="1276239"/>
            <a:ext cx="10179573" cy="430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62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BJIT Limited</dc:creator>
  <cp:lastModifiedBy>BJIT Limited</cp:lastModifiedBy>
  <cp:revision>3</cp:revision>
  <dcterms:created xsi:type="dcterms:W3CDTF">2022-06-09T03:58:28Z</dcterms:created>
  <dcterms:modified xsi:type="dcterms:W3CDTF">2022-06-09T04:16:22Z</dcterms:modified>
</cp:coreProperties>
</file>

<file path=docProps/thumbnail.jpeg>
</file>